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difício&#10;&#10;Descrição gerada automaticamente">
            <a:extLst>
              <a:ext uri="{FF2B5EF4-FFF2-40B4-BE49-F238E27FC236}">
                <a16:creationId xmlns:a16="http://schemas.microsoft.com/office/drawing/2014/main" id="{A465D4D4-EC90-4292-89EA-C4463C4F63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0DA9925-36A5-4FD0-9589-7D4046D621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AD02267-96E1-4436-B576-D366255A22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66264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0C7E9DA-F3A3-4402-A786-2D40D3567C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CE5A314-360C-46D9-B470-656D224D15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51C870-75E6-4153-A3A5-7BFC8E17C9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Sião é a nossa santa e </a:t>
            </a:r>
          </a:p>
          <a:p>
            <a:r>
              <a:rPr lang="pt-BR" dirty="0"/>
              <a:t>gloriosa cidade, </a:t>
            </a:r>
          </a:p>
          <a:p>
            <a:r>
              <a:rPr lang="pt-BR" dirty="0"/>
              <a:t>Também perene morada </a:t>
            </a:r>
          </a:p>
          <a:p>
            <a:r>
              <a:rPr lang="pt-BR" dirty="0"/>
              <a:t>dos crentes em Cristo Jesus.</a:t>
            </a:r>
          </a:p>
        </p:txBody>
      </p:sp>
    </p:spTree>
    <p:extLst>
      <p:ext uri="{BB962C8B-B14F-4D97-AF65-F5344CB8AC3E}">
        <p14:creationId xmlns:p14="http://schemas.microsoft.com/office/powerpoint/2010/main" val="819288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filhos de Sião, </a:t>
            </a:r>
          </a:p>
          <a:p>
            <a:r>
              <a:rPr lang="pt-BR" dirty="0"/>
              <a:t>honrai ao Rei dos reis; </a:t>
            </a:r>
          </a:p>
          <a:p>
            <a:r>
              <a:rPr lang="pt-BR" dirty="0"/>
              <a:t>Louvores altos Lhe cantai, </a:t>
            </a:r>
          </a:p>
          <a:p>
            <a:r>
              <a:rPr lang="pt-BR" dirty="0"/>
              <a:t>louvores altos Lhe cantai.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Guardai a santa Lei, </a:t>
            </a:r>
          </a:p>
          <a:p>
            <a:r>
              <a:rPr lang="it-IT" dirty="0"/>
              <a:t>guardai a santa Lei.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8136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51C870-75E6-4153-A3A5-7BFC8E17C9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Sião é a nossa santa e </a:t>
            </a:r>
          </a:p>
          <a:p>
            <a:r>
              <a:rPr lang="pt-BR" dirty="0"/>
              <a:t>gloriosa cidade, </a:t>
            </a:r>
          </a:p>
          <a:p>
            <a:r>
              <a:rPr lang="pt-BR" dirty="0"/>
              <a:t>Também perene morada </a:t>
            </a:r>
          </a:p>
          <a:p>
            <a:r>
              <a:rPr lang="pt-BR" dirty="0"/>
              <a:t>dos crentes em Cristo Jesus.</a:t>
            </a:r>
          </a:p>
        </p:txBody>
      </p:sp>
    </p:spTree>
    <p:extLst>
      <p:ext uri="{BB962C8B-B14F-4D97-AF65-F5344CB8AC3E}">
        <p14:creationId xmlns:p14="http://schemas.microsoft.com/office/powerpoint/2010/main" val="2266687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que do mundo são </a:t>
            </a:r>
          </a:p>
          <a:p>
            <a:r>
              <a:rPr lang="pt-BR" dirty="0"/>
              <a:t>a Deus não dão louvor; </a:t>
            </a:r>
          </a:p>
          <a:p>
            <a:r>
              <a:rPr lang="pt-BR" dirty="0"/>
              <a:t>Mas filhos do celeste Rei, </a:t>
            </a:r>
          </a:p>
          <a:p>
            <a:r>
              <a:rPr lang="pt-BR" dirty="0"/>
              <a:t>mas filhos do celeste Rei, </a:t>
            </a:r>
          </a:p>
        </p:txBody>
      </p:sp>
    </p:spTree>
    <p:extLst>
      <p:ext uri="{BB962C8B-B14F-4D97-AF65-F5344CB8AC3E}">
        <p14:creationId xmlns:p14="http://schemas.microsoft.com/office/powerpoint/2010/main" val="3996150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Louvai ao Salvador, </a:t>
            </a:r>
          </a:p>
          <a:p>
            <a:r>
              <a:rPr lang="pt-BR" dirty="0"/>
              <a:t>louvai ao Salvador! </a:t>
            </a:r>
          </a:p>
        </p:txBody>
      </p:sp>
    </p:spTree>
    <p:extLst>
      <p:ext uri="{BB962C8B-B14F-4D97-AF65-F5344CB8AC3E}">
        <p14:creationId xmlns:p14="http://schemas.microsoft.com/office/powerpoint/2010/main" val="146473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51C870-75E6-4153-A3A5-7BFC8E17C9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Sião é a nossa santa e </a:t>
            </a:r>
          </a:p>
          <a:p>
            <a:r>
              <a:rPr lang="pt-BR" dirty="0"/>
              <a:t>gloriosa cidade, </a:t>
            </a:r>
          </a:p>
          <a:p>
            <a:r>
              <a:rPr lang="pt-BR" dirty="0"/>
              <a:t>Também perene morada </a:t>
            </a:r>
          </a:p>
          <a:p>
            <a:r>
              <a:rPr lang="pt-BR" dirty="0"/>
              <a:t>dos crentes em Cristo Jesus.</a:t>
            </a:r>
          </a:p>
        </p:txBody>
      </p:sp>
    </p:spTree>
    <p:extLst>
      <p:ext uri="{BB962C8B-B14F-4D97-AF65-F5344CB8AC3E}">
        <p14:creationId xmlns:p14="http://schemas.microsoft.com/office/powerpoint/2010/main" val="1458714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</a:t>
            </a:r>
            <a:r>
              <a:rPr lang="pt-BR" dirty="0" err="1"/>
              <a:t>venham-nO</a:t>
            </a:r>
            <a:r>
              <a:rPr lang="pt-BR" dirty="0"/>
              <a:t> louvar </a:t>
            </a:r>
          </a:p>
          <a:p>
            <a:r>
              <a:rPr lang="pt-BR" dirty="0"/>
              <a:t>os que Seus filhos são, </a:t>
            </a:r>
          </a:p>
          <a:p>
            <a:r>
              <a:rPr lang="pt-BR" dirty="0"/>
              <a:t>E se ergam já a suplicar, </a:t>
            </a:r>
          </a:p>
          <a:p>
            <a:r>
              <a:rPr lang="pt-BR" dirty="0"/>
              <a:t>e se ergam já a suplicar</a:t>
            </a:r>
          </a:p>
        </p:txBody>
      </p:sp>
    </p:spTree>
    <p:extLst>
      <p:ext uri="{BB962C8B-B14F-4D97-AF65-F5344CB8AC3E}">
        <p14:creationId xmlns:p14="http://schemas.microsoft.com/office/powerpoint/2010/main" val="4159603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GLORIOSA CIDADE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terras de Sião, </a:t>
            </a:r>
          </a:p>
          <a:p>
            <a:r>
              <a:rPr lang="pt-BR" dirty="0"/>
              <a:t>as terras de Sião! </a:t>
            </a:r>
          </a:p>
        </p:txBody>
      </p:sp>
    </p:spTree>
    <p:extLst>
      <p:ext uri="{BB962C8B-B14F-4D97-AF65-F5344CB8AC3E}">
        <p14:creationId xmlns:p14="http://schemas.microsoft.com/office/powerpoint/2010/main" val="3385814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180</Words>
  <Application>Microsoft Office PowerPoint</Application>
  <PresentationFormat>Apresentação na tela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GLORIOSA CIDADE</vt:lpstr>
      <vt:lpstr>GLORIOSA CIDADE</vt:lpstr>
      <vt:lpstr>GLORIOSA CIDADE</vt:lpstr>
      <vt:lpstr>GLORIOSA CIDADE</vt:lpstr>
      <vt:lpstr>GLORIOSA CIDADE</vt:lpstr>
      <vt:lpstr>GLORIOSA CIDADE</vt:lpstr>
      <vt:lpstr>GLORIOSA CIDADE</vt:lpstr>
      <vt:lpstr>GLORIOSA CIDADE</vt:lpstr>
      <vt:lpstr>GLORIOSA CIDADE</vt:lpstr>
      <vt:lpstr>GLORIOSA CIDADE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2019-06-12T21:35:57Z</dcterms:modified>
</cp:coreProperties>
</file>

<file path=docProps/thumbnail.jpeg>
</file>